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88" r:id="rId3"/>
    <p:sldId id="257" r:id="rId4"/>
    <p:sldId id="256" r:id="rId5"/>
    <p:sldId id="289" r:id="rId6"/>
    <p:sldId id="290" r:id="rId7"/>
    <p:sldId id="291" r:id="rId8"/>
    <p:sldId id="296" r:id="rId9"/>
    <p:sldId id="29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2A409B3-3C39-4A74-94C2-6BAD35FC92A3}">
          <p14:sldIdLst>
            <p14:sldId id="287"/>
            <p14:sldId id="288"/>
            <p14:sldId id="257"/>
            <p14:sldId id="256"/>
            <p14:sldId id="289"/>
            <p14:sldId id="290"/>
            <p14:sldId id="291"/>
            <p14:sldId id="296"/>
            <p14:sldId id="297"/>
          </p14:sldIdLst>
        </p14:section>
        <p14:section name="Untitled Section" id="{BAFA66E8-9B16-42A3-A14D-0777E6B982BD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3" d="100"/>
          <a:sy n="63" d="100"/>
        </p:scale>
        <p:origin x="78" y="1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A88DD-3E83-4772-8AB2-56B906758E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16EADD-87C8-4602-B4E4-712566FA3C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698E87-57EB-44C9-88E9-5FEFD7FDE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D30E-D815-4357-9120-21C330BECBD7}" type="datetimeFigureOut">
              <a:rPr lang="en-US" smtClean="0"/>
              <a:t>02-Mar-22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19D65C-0C83-4409-AE09-9717EC24A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27DE1-6855-4817-AE3C-46D76EF2F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70AD8-7A30-4341-86A7-A72ACA0AD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699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823FB-1722-4007-AB42-6C2E71F90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9FC488-C005-4E50-B7E8-A88CB5CD59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A373D4-0EA5-4AB1-8A4D-2FE7114CA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D30E-D815-4357-9120-21C330BECBD7}" type="datetimeFigureOut">
              <a:rPr lang="en-US" smtClean="0"/>
              <a:t>02-Mar-22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0E595-00B7-4F59-A410-1CAEA7BE3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8B1229-1C9D-492A-8327-C96656737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70AD8-7A30-4341-86A7-A72ACA0AD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9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267D01-471F-4786-8465-0DFFB0CB06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D17968-9974-402E-9A22-5C5594C2CC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733739-969E-48E0-89E1-12E8132B1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D30E-D815-4357-9120-21C330BECBD7}" type="datetimeFigureOut">
              <a:rPr lang="en-US" smtClean="0"/>
              <a:t>02-Mar-22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99F5AC-D066-4937-A430-B281F0014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220382-DDA8-497C-828F-364460E18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70AD8-7A30-4341-86A7-A72ACA0AD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540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CC8BA-1664-4595-9EFD-0748FB436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81DA5-BC10-4B47-883D-25210C3F3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03CE02-F622-4C22-8C65-8174CAC5E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D30E-D815-4357-9120-21C330BECBD7}" type="datetimeFigureOut">
              <a:rPr lang="en-US" smtClean="0"/>
              <a:t>02-Mar-22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06B5A-297A-458D-A603-81F0EE0BB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9A6ADA-E93F-4B2A-A9A4-2D9CB4AE6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70AD8-7A30-4341-86A7-A72ACA0AD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69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8061A-A4F2-4BBC-94C4-88C5885DC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ECAD74-ACEF-4322-B156-662427457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BF185F-5C09-42CF-A025-085D8AF3E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D30E-D815-4357-9120-21C330BECBD7}" type="datetimeFigureOut">
              <a:rPr lang="en-US" smtClean="0"/>
              <a:t>02-Mar-22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30089-4033-47AC-AFE1-99DDE6551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6502D3-34EC-46C5-89E4-E4CC8FFD0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70AD8-7A30-4341-86A7-A72ACA0AD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53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32784-DAB8-4AFB-98AA-CF3297EBE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43DF6-4B20-484D-8BBE-F096159775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29F4F1-DDAB-4C18-A9F0-C3F2763364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1413A8-76AD-4C1D-A478-7D34F2864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D30E-D815-4357-9120-21C330BECBD7}" type="datetimeFigureOut">
              <a:rPr lang="en-US" smtClean="0"/>
              <a:t>02-Mar-22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B0E55F-FD3C-434C-94DF-8BB178D03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08D372-BB23-4A2F-A7B5-E2A1C6395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70AD8-7A30-4341-86A7-A72ACA0AD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704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56D10-E174-4D20-978F-B3E35A8B0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5E3C32-DA5B-4917-8194-8D75724C77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8535FF-53FC-4A45-BC53-CDF7ED58AC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0F6358-8C29-4DFD-ABFD-F58B871E32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5E792F-A860-4A90-9DB2-73A9D78D90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48DF49-3394-4D7D-86EE-D2AD2C767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D30E-D815-4357-9120-21C330BECBD7}" type="datetimeFigureOut">
              <a:rPr lang="en-US" smtClean="0"/>
              <a:t>02-Mar-22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AF74DD-0C1A-43DB-9FB5-9264D0035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C55838-0227-4B35-8BE3-C69B53CFD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70AD8-7A30-4341-86A7-A72ACA0AD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398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1BC1F-F103-498B-848B-C1ADAF32B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BE6410-4A22-49B3-A496-A5D75FF8C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D30E-D815-4357-9120-21C330BECBD7}" type="datetimeFigureOut">
              <a:rPr lang="en-US" smtClean="0"/>
              <a:t>02-Mar-22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5322C0-600E-4AA7-B249-61C4CEED0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918A2B-6BA9-4790-8B71-DBAE7BF8B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70AD8-7A30-4341-86A7-A72ACA0AD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69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95EC30-7BD0-41DA-B0CD-D65EFDF8E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D30E-D815-4357-9120-21C330BECBD7}" type="datetimeFigureOut">
              <a:rPr lang="en-US" smtClean="0"/>
              <a:t>02-Mar-22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E1013E-BFB4-4E56-992C-48855ED20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59C81E-D456-4B36-A1A7-795D033D3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70AD8-7A30-4341-86A7-A72ACA0AD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15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92F3B-80AB-40E5-BC9D-A284D37BD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C8A97-0D99-4C86-981B-128777140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16C523-1E1D-4224-BCEE-82095DFAD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A05A1F-9A9E-4DBE-B839-271C3B021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D30E-D815-4357-9120-21C330BECBD7}" type="datetimeFigureOut">
              <a:rPr lang="en-US" smtClean="0"/>
              <a:t>02-Mar-22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E1730A-07EE-433F-92CE-B203AC624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B5FF40-DA08-44F3-A851-A804B5F9E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70AD8-7A30-4341-86A7-A72ACA0AD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49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21918-A7FB-4CFE-9B42-2DAE9B84B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59B0B2-914A-4529-AEEF-EA66D9C68C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B39C90-C6E2-4688-864C-A1591170FB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12D46B-86F0-46E8-835F-98C7D8B88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D30E-D815-4357-9120-21C330BECBD7}" type="datetimeFigureOut">
              <a:rPr lang="en-US" smtClean="0"/>
              <a:t>02-Mar-22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A5B4A7-D3EB-44AB-BEE5-B33D9D2A7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7272B5-BB75-46F5-85E2-86E0794B9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70AD8-7A30-4341-86A7-A72ACA0AD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20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C3994B-4203-4853-919F-CE486A4AD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0DAC10-8E6A-4DC4-8258-2D00E09E3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B7547-DC50-4E77-BAEF-6B48826526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5D30E-D815-4357-9120-21C330BECBD7}" type="datetimeFigureOut">
              <a:rPr lang="en-US" smtClean="0"/>
              <a:t>02-Mar-22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380D58-4E41-47C6-937D-BD380AEBE8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C3451-5105-4FC2-A59F-D386DE8673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70AD8-7A30-4341-86A7-A72ACA0AD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982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F60B095-87FE-4964-8286-551493C619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4070" y="1379082"/>
            <a:ext cx="1668659" cy="168204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6E87777-DCB4-4B83-9039-B6892F7E56A9}"/>
              </a:ext>
            </a:extLst>
          </p:cNvPr>
          <p:cNvSpPr txBox="1"/>
          <p:nvPr/>
        </p:nvSpPr>
        <p:spPr>
          <a:xfrm>
            <a:off x="2011680" y="254000"/>
            <a:ext cx="84734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ỦY BAN NHÂN DÂN HUYỆN GIA LÂM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</a:t>
            </a:r>
            <a:r>
              <a:rPr kumimoji="0" lang="vi-V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Ư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ỜNG MẦM NON HOA SỮA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DBD30A-1359-4B1B-9A1B-8719379A40C8}"/>
              </a:ext>
            </a:extLst>
          </p:cNvPr>
          <p:cNvSpPr txBox="1"/>
          <p:nvPr/>
        </p:nvSpPr>
        <p:spPr>
          <a:xfrm>
            <a:off x="2367475" y="3232101"/>
            <a:ext cx="83562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 TRIỂN NHẬN THỨC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D7226BB-4FB4-459F-B17A-F416C3424945}"/>
              </a:ext>
            </a:extLst>
          </p:cNvPr>
          <p:cNvSpPr txBox="1"/>
          <p:nvPr/>
        </p:nvSpPr>
        <p:spPr>
          <a:xfrm>
            <a:off x="1148080" y="4052998"/>
            <a:ext cx="10505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Đề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tài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r>
              <a:rPr kumimoji="0" lang="en-US" sz="4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Một</a:t>
            </a:r>
            <a:r>
              <a:rPr kumimoji="0" lang="en-US" sz="4800" b="0" i="0" u="none" strike="noStrike" kern="1200" cap="none" spc="0" normalizeH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800" b="0" i="0" u="none" strike="noStrike" kern="1200" cap="none" spc="0" normalizeH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số</a:t>
            </a:r>
            <a:r>
              <a:rPr kumimoji="0" lang="en-US" sz="4800" b="0" i="0" u="none" strike="noStrike" kern="1200" cap="none" spc="0" normalizeH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800" b="0" i="0" u="none" strike="noStrike" kern="1200" cap="none" spc="0" normalizeH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loại</a:t>
            </a:r>
            <a:r>
              <a:rPr kumimoji="0" lang="en-US" sz="4800" b="0" i="0" u="none" strike="noStrike" kern="1200" cap="none" spc="0" normalizeH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800" b="0" i="0" u="none" strike="noStrike" kern="1200" cap="none" spc="0" normalizeH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quả</a:t>
            </a:r>
            <a:r>
              <a:rPr kumimoji="0" lang="en-US" sz="4800" b="0" i="0" u="none" strike="noStrike" kern="1200" cap="none" spc="0" normalizeH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800" b="0" i="0" u="none" strike="noStrike" kern="1200" cap="none" spc="0" normalizeH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xung</a:t>
            </a:r>
            <a:r>
              <a:rPr kumimoji="0" lang="en-US" sz="4800" b="0" i="0" u="none" strike="noStrike" kern="1200" cap="none" spc="0" normalizeH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800" b="0" i="0" u="none" strike="noStrike" kern="1200" cap="none" spc="0" normalizeH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quanh</a:t>
            </a:r>
            <a:r>
              <a:rPr kumimoji="0" lang="en-US" sz="4800" b="0" i="0" u="none" strike="noStrike" kern="1200" cap="none" spc="0" normalizeH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800" b="0" i="0" u="none" strike="noStrike" kern="1200" cap="none" spc="0" normalizeH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bé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4A2375D-8528-4388-99FE-ED09EF47856E}"/>
              </a:ext>
            </a:extLst>
          </p:cNvPr>
          <p:cNvSpPr txBox="1"/>
          <p:nvPr/>
        </p:nvSpPr>
        <p:spPr>
          <a:xfrm>
            <a:off x="2743200" y="4955698"/>
            <a:ext cx="7741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Lứa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tuổi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mẫu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giáo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bé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" name="Audio 2">
            <a:hlinkClick r:id="" action="ppaction://media"/>
            <a:extLst>
              <a:ext uri="{FF2B5EF4-FFF2-40B4-BE49-F238E27FC236}">
                <a16:creationId xmlns:a16="http://schemas.microsoft.com/office/drawing/2014/main" id="{41BBCC2C-3A39-42A9-AB9A-D7F8CC01A64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11734800" y="64008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116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759"/>
    </mc:Choice>
    <mc:Fallback xmlns="">
      <p:transition spd="slow" advTm="1375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3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D5A6F8C-38AD-4DD5-B692-FAE5708584DA}"/>
              </a:ext>
            </a:extLst>
          </p:cNvPr>
          <p:cNvSpPr txBox="1"/>
          <p:nvPr/>
        </p:nvSpPr>
        <p:spPr>
          <a:xfrm>
            <a:off x="1836420" y="400489"/>
            <a:ext cx="8519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Cô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và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trẻ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hát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r>
              <a:rPr kumimoji="0" lang="en-US" sz="4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Qủa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" name="Picture 2" descr="Quả Gì - Bé Minh Vy - NhacCuaTui">
            <a:extLst>
              <a:ext uri="{FF2B5EF4-FFF2-40B4-BE49-F238E27FC236}">
                <a16:creationId xmlns:a16="http://schemas.microsoft.com/office/drawing/2014/main" id="{5F2B5F2D-0AE8-4BD5-8034-F80DA47BDC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211" y="1771210"/>
            <a:ext cx="9762318" cy="4467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2628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18321-3907-44CE-A9BE-1897C5EB4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50B55-85D8-4DC0-B21C-005D3F128D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Những tác dụng tuyệt vời của quả Cam mà bạn chưa biết hết">
            <a:extLst>
              <a:ext uri="{FF2B5EF4-FFF2-40B4-BE49-F238E27FC236}">
                <a16:creationId xmlns:a16="http://schemas.microsoft.com/office/drawing/2014/main" id="{376A09A3-EA40-4616-B8B5-B4CF9FDC62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2065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A17A1-DB95-41D6-B588-B183EA3F20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24E57-717F-4D56-8F41-D56F8E058C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Tại sao trái táo có thể để được 10 tháng mà không hư? | Tinh tế">
            <a:extLst>
              <a:ext uri="{FF2B5EF4-FFF2-40B4-BE49-F238E27FC236}">
                <a16:creationId xmlns:a16="http://schemas.microsoft.com/office/drawing/2014/main" id="{57D1C6CE-C6C0-4223-AD2F-95C0E2B26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7326"/>
            <a:ext cx="12105249" cy="671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4050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7A9B8-3903-4D37-92A5-77A66B894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6A746-D467-44C6-9798-DBF5BABEC7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Mua chuối nên chọn quả thẳng hay cong? Câu trả lời chắc chắn sẽ khiến bạn  bất ngờ">
            <a:extLst>
              <a:ext uri="{FF2B5EF4-FFF2-40B4-BE49-F238E27FC236}">
                <a16:creationId xmlns:a16="http://schemas.microsoft.com/office/drawing/2014/main" id="{16597BE2-3560-4123-A2FB-E8FEE6A6C9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591" y="232117"/>
            <a:ext cx="11401864" cy="6492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983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FA265-3821-4DE1-BB4F-ECCEFDF26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B8E49-2DFA-43F2-9DC5-626E8AB9C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Quả xoài hạ glucose máu, phòng bệnh đái tháo đường">
            <a:extLst>
              <a:ext uri="{FF2B5EF4-FFF2-40B4-BE49-F238E27FC236}">
                <a16:creationId xmlns:a16="http://schemas.microsoft.com/office/drawing/2014/main" id="{27657CF0-065F-41CB-9768-F5D75A7A68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19317" cy="6801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9933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B20F9-8123-4E04-95AA-9B08B0C32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75240-080F-4B0F-AC83-2DEE0D5D8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Quả roi hay quả doi? Đâu mới là tên đúng">
            <a:extLst>
              <a:ext uri="{FF2B5EF4-FFF2-40B4-BE49-F238E27FC236}">
                <a16:creationId xmlns:a16="http://schemas.microsoft.com/office/drawing/2014/main" id="{2DE27E05-FA27-4889-A6F7-E82F54B8B1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9213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8216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6884F71-EC71-4238-8542-4FDA9978AB19}"/>
              </a:ext>
            </a:extLst>
          </p:cNvPr>
          <p:cNvSpPr txBox="1"/>
          <p:nvPr/>
        </p:nvSpPr>
        <p:spPr>
          <a:xfrm>
            <a:off x="2209800" y="2407920"/>
            <a:ext cx="88925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Trò</a:t>
            </a: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66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</a:t>
            </a:r>
            <a:r>
              <a:rPr kumimoji="0" lang="vi-VN" sz="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ơ</a:t>
            </a: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i: </a:t>
            </a:r>
            <a:r>
              <a:rPr lang="en-US" sz="6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Đoán</a:t>
            </a:r>
            <a:r>
              <a:rPr lang="en-US" sz="6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189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6884F71-EC71-4238-8542-4FDA9978AB19}"/>
              </a:ext>
            </a:extLst>
          </p:cNvPr>
          <p:cNvSpPr txBox="1"/>
          <p:nvPr/>
        </p:nvSpPr>
        <p:spPr>
          <a:xfrm>
            <a:off x="1866900" y="2141220"/>
            <a:ext cx="889254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Xin </a:t>
            </a:r>
            <a:r>
              <a:rPr kumimoji="0" lang="en-US" sz="66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chào</a:t>
            </a: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66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và</a:t>
            </a: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66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hẹn</a:t>
            </a: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66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gặp</a:t>
            </a: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66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lại</a:t>
            </a: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66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</a:t>
            </a: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con</a:t>
            </a:r>
          </a:p>
        </p:txBody>
      </p:sp>
    </p:spTree>
    <p:extLst>
      <p:ext uri="{BB962C8B-B14F-4D97-AF65-F5344CB8AC3E}">
        <p14:creationId xmlns:p14="http://schemas.microsoft.com/office/powerpoint/2010/main" val="684330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55</Words>
  <Application>Microsoft Office PowerPoint</Application>
  <PresentationFormat>Widescreen</PresentationFormat>
  <Paragraphs>8</Paragraphs>
  <Slides>9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Bùi Nguyễn Mạnh Tùng</dc:creator>
  <cp:lastModifiedBy>Bùi Nguyễn Mạnh Tùng</cp:lastModifiedBy>
  <cp:revision>1</cp:revision>
  <dcterms:created xsi:type="dcterms:W3CDTF">2022-03-02T10:40:35Z</dcterms:created>
  <dcterms:modified xsi:type="dcterms:W3CDTF">2022-03-02T10:42:50Z</dcterms:modified>
</cp:coreProperties>
</file>